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75" d="100"/>
          <a:sy n="75" d="100"/>
        </p:scale>
        <p:origin x="540" y="-2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7C586-C444-35A1-6966-D5FA67C8AE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B536514-D50B-C019-CB14-097F95A0AE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9FE9E63-A206-70D1-8C93-5C31ABCC0A5A}"/>
              </a:ext>
            </a:extLst>
          </p:cNvPr>
          <p:cNvSpPr>
            <a:spLocks noGrp="1"/>
          </p:cNvSpPr>
          <p:nvPr>
            <p:ph type="dt" sz="half" idx="10"/>
          </p:nvPr>
        </p:nvSpPr>
        <p:spPr/>
        <p:txBody>
          <a:bodyPr/>
          <a:lstStyle/>
          <a:p>
            <a:fld id="{CDBFFAFC-12B1-4E44-9B8E-A04658D3085E}" type="datetimeFigureOut">
              <a:rPr lang="en-IN" smtClean="0"/>
              <a:t>16-06-2023</a:t>
            </a:fld>
            <a:endParaRPr lang="en-IN"/>
          </a:p>
        </p:txBody>
      </p:sp>
      <p:sp>
        <p:nvSpPr>
          <p:cNvPr id="5" name="Footer Placeholder 4">
            <a:extLst>
              <a:ext uri="{FF2B5EF4-FFF2-40B4-BE49-F238E27FC236}">
                <a16:creationId xmlns:a16="http://schemas.microsoft.com/office/drawing/2014/main" id="{E04B0C79-78C0-2044-E38A-0F56255A9E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C7C96A-7FAC-BB2F-B5B9-1BCB2AB2B7CA}"/>
              </a:ext>
            </a:extLst>
          </p:cNvPr>
          <p:cNvSpPr>
            <a:spLocks noGrp="1"/>
          </p:cNvSpPr>
          <p:nvPr>
            <p:ph type="sldNum" sz="quarter" idx="12"/>
          </p:nvPr>
        </p:nvSpPr>
        <p:spPr/>
        <p:txBody>
          <a:bodyPr/>
          <a:lstStyle/>
          <a:p>
            <a:fld id="{039AD16C-AB18-4682-AE12-46BD268200E7}" type="slidenum">
              <a:rPr lang="en-IN" smtClean="0"/>
              <a:t>‹#›</a:t>
            </a:fld>
            <a:endParaRPr lang="en-IN"/>
          </a:p>
        </p:txBody>
      </p:sp>
    </p:spTree>
    <p:extLst>
      <p:ext uri="{BB962C8B-B14F-4D97-AF65-F5344CB8AC3E}">
        <p14:creationId xmlns:p14="http://schemas.microsoft.com/office/powerpoint/2010/main" val="23267971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19857-D48C-A113-269F-01A046E8830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6547E21-A589-6E18-E659-2D82A7EDDA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B58F50B-A109-8E83-934F-2504EC73DAEC}"/>
              </a:ext>
            </a:extLst>
          </p:cNvPr>
          <p:cNvSpPr>
            <a:spLocks noGrp="1"/>
          </p:cNvSpPr>
          <p:nvPr>
            <p:ph type="dt" sz="half" idx="10"/>
          </p:nvPr>
        </p:nvSpPr>
        <p:spPr/>
        <p:txBody>
          <a:bodyPr/>
          <a:lstStyle/>
          <a:p>
            <a:fld id="{CDBFFAFC-12B1-4E44-9B8E-A04658D3085E}" type="datetimeFigureOut">
              <a:rPr lang="en-IN" smtClean="0"/>
              <a:t>16-06-2023</a:t>
            </a:fld>
            <a:endParaRPr lang="en-IN"/>
          </a:p>
        </p:txBody>
      </p:sp>
      <p:sp>
        <p:nvSpPr>
          <p:cNvPr id="5" name="Footer Placeholder 4">
            <a:extLst>
              <a:ext uri="{FF2B5EF4-FFF2-40B4-BE49-F238E27FC236}">
                <a16:creationId xmlns:a16="http://schemas.microsoft.com/office/drawing/2014/main" id="{59BB78FF-C89E-B415-6C89-0084A22CE8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96B0DB7-12B7-637F-F9D7-6537A689DAA0}"/>
              </a:ext>
            </a:extLst>
          </p:cNvPr>
          <p:cNvSpPr>
            <a:spLocks noGrp="1"/>
          </p:cNvSpPr>
          <p:nvPr>
            <p:ph type="sldNum" sz="quarter" idx="12"/>
          </p:nvPr>
        </p:nvSpPr>
        <p:spPr/>
        <p:txBody>
          <a:bodyPr/>
          <a:lstStyle/>
          <a:p>
            <a:fld id="{039AD16C-AB18-4682-AE12-46BD268200E7}" type="slidenum">
              <a:rPr lang="en-IN" smtClean="0"/>
              <a:t>‹#›</a:t>
            </a:fld>
            <a:endParaRPr lang="en-IN"/>
          </a:p>
        </p:txBody>
      </p:sp>
    </p:spTree>
    <p:extLst>
      <p:ext uri="{BB962C8B-B14F-4D97-AF65-F5344CB8AC3E}">
        <p14:creationId xmlns:p14="http://schemas.microsoft.com/office/powerpoint/2010/main" val="3662576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0A7D07-28C9-D1F2-E63E-2258B5EBB7C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6FE7DD8-A4C8-5857-DF9C-9615612A16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7F38AC-C20C-8831-1E0C-D15856136BE9}"/>
              </a:ext>
            </a:extLst>
          </p:cNvPr>
          <p:cNvSpPr>
            <a:spLocks noGrp="1"/>
          </p:cNvSpPr>
          <p:nvPr>
            <p:ph type="dt" sz="half" idx="10"/>
          </p:nvPr>
        </p:nvSpPr>
        <p:spPr/>
        <p:txBody>
          <a:bodyPr/>
          <a:lstStyle/>
          <a:p>
            <a:fld id="{CDBFFAFC-12B1-4E44-9B8E-A04658D3085E}" type="datetimeFigureOut">
              <a:rPr lang="en-IN" smtClean="0"/>
              <a:t>16-06-2023</a:t>
            </a:fld>
            <a:endParaRPr lang="en-IN"/>
          </a:p>
        </p:txBody>
      </p:sp>
      <p:sp>
        <p:nvSpPr>
          <p:cNvPr id="5" name="Footer Placeholder 4">
            <a:extLst>
              <a:ext uri="{FF2B5EF4-FFF2-40B4-BE49-F238E27FC236}">
                <a16:creationId xmlns:a16="http://schemas.microsoft.com/office/drawing/2014/main" id="{0F40E523-712B-02AA-D5D5-A0C333EBA59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40DD40A-64EB-F8AB-8E51-8DDAB0E9174F}"/>
              </a:ext>
            </a:extLst>
          </p:cNvPr>
          <p:cNvSpPr>
            <a:spLocks noGrp="1"/>
          </p:cNvSpPr>
          <p:nvPr>
            <p:ph type="sldNum" sz="quarter" idx="12"/>
          </p:nvPr>
        </p:nvSpPr>
        <p:spPr/>
        <p:txBody>
          <a:bodyPr/>
          <a:lstStyle/>
          <a:p>
            <a:fld id="{039AD16C-AB18-4682-AE12-46BD268200E7}" type="slidenum">
              <a:rPr lang="en-IN" smtClean="0"/>
              <a:t>‹#›</a:t>
            </a:fld>
            <a:endParaRPr lang="en-IN"/>
          </a:p>
        </p:txBody>
      </p:sp>
    </p:spTree>
    <p:extLst>
      <p:ext uri="{BB962C8B-B14F-4D97-AF65-F5344CB8AC3E}">
        <p14:creationId xmlns:p14="http://schemas.microsoft.com/office/powerpoint/2010/main" val="1133789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231B4-793F-4609-6BDE-0641E1AA538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2E818E8-C8A5-566B-5384-05A8ADAF6BB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5B465B-8F0F-D504-FB0E-3E00DF17F057}"/>
              </a:ext>
            </a:extLst>
          </p:cNvPr>
          <p:cNvSpPr>
            <a:spLocks noGrp="1"/>
          </p:cNvSpPr>
          <p:nvPr>
            <p:ph type="dt" sz="half" idx="10"/>
          </p:nvPr>
        </p:nvSpPr>
        <p:spPr/>
        <p:txBody>
          <a:bodyPr/>
          <a:lstStyle/>
          <a:p>
            <a:fld id="{CDBFFAFC-12B1-4E44-9B8E-A04658D3085E}" type="datetimeFigureOut">
              <a:rPr lang="en-IN" smtClean="0"/>
              <a:t>16-06-2023</a:t>
            </a:fld>
            <a:endParaRPr lang="en-IN"/>
          </a:p>
        </p:txBody>
      </p:sp>
      <p:sp>
        <p:nvSpPr>
          <p:cNvPr id="5" name="Footer Placeholder 4">
            <a:extLst>
              <a:ext uri="{FF2B5EF4-FFF2-40B4-BE49-F238E27FC236}">
                <a16:creationId xmlns:a16="http://schemas.microsoft.com/office/drawing/2014/main" id="{F721090D-867B-BD45-330E-E5DD328CF98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2334B1-36AE-8FAD-4B0B-59278473688D}"/>
              </a:ext>
            </a:extLst>
          </p:cNvPr>
          <p:cNvSpPr>
            <a:spLocks noGrp="1"/>
          </p:cNvSpPr>
          <p:nvPr>
            <p:ph type="sldNum" sz="quarter" idx="12"/>
          </p:nvPr>
        </p:nvSpPr>
        <p:spPr/>
        <p:txBody>
          <a:bodyPr/>
          <a:lstStyle/>
          <a:p>
            <a:fld id="{039AD16C-AB18-4682-AE12-46BD268200E7}" type="slidenum">
              <a:rPr lang="en-IN" smtClean="0"/>
              <a:t>‹#›</a:t>
            </a:fld>
            <a:endParaRPr lang="en-IN"/>
          </a:p>
        </p:txBody>
      </p:sp>
    </p:spTree>
    <p:extLst>
      <p:ext uri="{BB962C8B-B14F-4D97-AF65-F5344CB8AC3E}">
        <p14:creationId xmlns:p14="http://schemas.microsoft.com/office/powerpoint/2010/main" val="3779289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CF1D0-6158-FF53-C9E2-E73A988712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7CDE8D7-C7E5-7A96-DD55-66FE2E0A40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7C9972E-8FFC-36FF-6B25-18C87DA96C58}"/>
              </a:ext>
            </a:extLst>
          </p:cNvPr>
          <p:cNvSpPr>
            <a:spLocks noGrp="1"/>
          </p:cNvSpPr>
          <p:nvPr>
            <p:ph type="dt" sz="half" idx="10"/>
          </p:nvPr>
        </p:nvSpPr>
        <p:spPr/>
        <p:txBody>
          <a:bodyPr/>
          <a:lstStyle/>
          <a:p>
            <a:fld id="{CDBFFAFC-12B1-4E44-9B8E-A04658D3085E}" type="datetimeFigureOut">
              <a:rPr lang="en-IN" smtClean="0"/>
              <a:t>16-06-2023</a:t>
            </a:fld>
            <a:endParaRPr lang="en-IN"/>
          </a:p>
        </p:txBody>
      </p:sp>
      <p:sp>
        <p:nvSpPr>
          <p:cNvPr id="5" name="Footer Placeholder 4">
            <a:extLst>
              <a:ext uri="{FF2B5EF4-FFF2-40B4-BE49-F238E27FC236}">
                <a16:creationId xmlns:a16="http://schemas.microsoft.com/office/drawing/2014/main" id="{166955AC-7FD1-0CA4-9962-61A63EB7B5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9333D70-C73D-4A4B-C0F2-9F63C2E2F8B6}"/>
              </a:ext>
            </a:extLst>
          </p:cNvPr>
          <p:cNvSpPr>
            <a:spLocks noGrp="1"/>
          </p:cNvSpPr>
          <p:nvPr>
            <p:ph type="sldNum" sz="quarter" idx="12"/>
          </p:nvPr>
        </p:nvSpPr>
        <p:spPr/>
        <p:txBody>
          <a:bodyPr/>
          <a:lstStyle/>
          <a:p>
            <a:fld id="{039AD16C-AB18-4682-AE12-46BD268200E7}" type="slidenum">
              <a:rPr lang="en-IN" smtClean="0"/>
              <a:t>‹#›</a:t>
            </a:fld>
            <a:endParaRPr lang="en-IN"/>
          </a:p>
        </p:txBody>
      </p:sp>
    </p:spTree>
    <p:extLst>
      <p:ext uri="{BB962C8B-B14F-4D97-AF65-F5344CB8AC3E}">
        <p14:creationId xmlns:p14="http://schemas.microsoft.com/office/powerpoint/2010/main" val="39879940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B2978-E83A-D266-DD10-8F0D9917A61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0120AF8-F43A-19B8-8CA1-E4B2155759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C5960E5-7E1E-D965-5873-6012B952F5D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6DC6BDB-6E46-41B9-F855-9E30D75FC320}"/>
              </a:ext>
            </a:extLst>
          </p:cNvPr>
          <p:cNvSpPr>
            <a:spLocks noGrp="1"/>
          </p:cNvSpPr>
          <p:nvPr>
            <p:ph type="dt" sz="half" idx="10"/>
          </p:nvPr>
        </p:nvSpPr>
        <p:spPr/>
        <p:txBody>
          <a:bodyPr/>
          <a:lstStyle/>
          <a:p>
            <a:fld id="{CDBFFAFC-12B1-4E44-9B8E-A04658D3085E}" type="datetimeFigureOut">
              <a:rPr lang="en-IN" smtClean="0"/>
              <a:t>16-06-2023</a:t>
            </a:fld>
            <a:endParaRPr lang="en-IN"/>
          </a:p>
        </p:txBody>
      </p:sp>
      <p:sp>
        <p:nvSpPr>
          <p:cNvPr id="6" name="Footer Placeholder 5">
            <a:extLst>
              <a:ext uri="{FF2B5EF4-FFF2-40B4-BE49-F238E27FC236}">
                <a16:creationId xmlns:a16="http://schemas.microsoft.com/office/drawing/2014/main" id="{8AFF0BBD-9223-74FF-2825-89CA723141F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5E1DA14-E1EA-5284-5BB4-3C0577683B4A}"/>
              </a:ext>
            </a:extLst>
          </p:cNvPr>
          <p:cNvSpPr>
            <a:spLocks noGrp="1"/>
          </p:cNvSpPr>
          <p:nvPr>
            <p:ph type="sldNum" sz="quarter" idx="12"/>
          </p:nvPr>
        </p:nvSpPr>
        <p:spPr/>
        <p:txBody>
          <a:bodyPr/>
          <a:lstStyle/>
          <a:p>
            <a:fld id="{039AD16C-AB18-4682-AE12-46BD268200E7}" type="slidenum">
              <a:rPr lang="en-IN" smtClean="0"/>
              <a:t>‹#›</a:t>
            </a:fld>
            <a:endParaRPr lang="en-IN"/>
          </a:p>
        </p:txBody>
      </p:sp>
    </p:spTree>
    <p:extLst>
      <p:ext uri="{BB962C8B-B14F-4D97-AF65-F5344CB8AC3E}">
        <p14:creationId xmlns:p14="http://schemas.microsoft.com/office/powerpoint/2010/main" val="1804350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A8432-E128-2BF0-2AE3-DD235D48F44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B4577F1-A1EA-6E34-8B62-A9928656A5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02ED65-C9D9-4F34-A049-E7E11645DA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BBD7E5A-5D8A-1919-294B-933DFD56C1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0796093-2710-418C-6303-56326E3360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8D8F443-E127-3386-23E1-E89161B91CE2}"/>
              </a:ext>
            </a:extLst>
          </p:cNvPr>
          <p:cNvSpPr>
            <a:spLocks noGrp="1"/>
          </p:cNvSpPr>
          <p:nvPr>
            <p:ph type="dt" sz="half" idx="10"/>
          </p:nvPr>
        </p:nvSpPr>
        <p:spPr/>
        <p:txBody>
          <a:bodyPr/>
          <a:lstStyle/>
          <a:p>
            <a:fld id="{CDBFFAFC-12B1-4E44-9B8E-A04658D3085E}" type="datetimeFigureOut">
              <a:rPr lang="en-IN" smtClean="0"/>
              <a:t>16-06-2023</a:t>
            </a:fld>
            <a:endParaRPr lang="en-IN"/>
          </a:p>
        </p:txBody>
      </p:sp>
      <p:sp>
        <p:nvSpPr>
          <p:cNvPr id="8" name="Footer Placeholder 7">
            <a:extLst>
              <a:ext uri="{FF2B5EF4-FFF2-40B4-BE49-F238E27FC236}">
                <a16:creationId xmlns:a16="http://schemas.microsoft.com/office/drawing/2014/main" id="{CEE07333-C54D-DEF4-BACD-EB03731FE87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868DD6B-AF2D-C14A-5C59-1BE6B2634C50}"/>
              </a:ext>
            </a:extLst>
          </p:cNvPr>
          <p:cNvSpPr>
            <a:spLocks noGrp="1"/>
          </p:cNvSpPr>
          <p:nvPr>
            <p:ph type="sldNum" sz="quarter" idx="12"/>
          </p:nvPr>
        </p:nvSpPr>
        <p:spPr/>
        <p:txBody>
          <a:bodyPr/>
          <a:lstStyle/>
          <a:p>
            <a:fld id="{039AD16C-AB18-4682-AE12-46BD268200E7}" type="slidenum">
              <a:rPr lang="en-IN" smtClean="0"/>
              <a:t>‹#›</a:t>
            </a:fld>
            <a:endParaRPr lang="en-IN"/>
          </a:p>
        </p:txBody>
      </p:sp>
    </p:spTree>
    <p:extLst>
      <p:ext uri="{BB962C8B-B14F-4D97-AF65-F5344CB8AC3E}">
        <p14:creationId xmlns:p14="http://schemas.microsoft.com/office/powerpoint/2010/main" val="242650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1AFC8-46FE-EE2F-93C4-F23993ECF1A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E6990E1-8ABA-A264-5F41-06208AB3A736}"/>
              </a:ext>
            </a:extLst>
          </p:cNvPr>
          <p:cNvSpPr>
            <a:spLocks noGrp="1"/>
          </p:cNvSpPr>
          <p:nvPr>
            <p:ph type="dt" sz="half" idx="10"/>
          </p:nvPr>
        </p:nvSpPr>
        <p:spPr/>
        <p:txBody>
          <a:bodyPr/>
          <a:lstStyle/>
          <a:p>
            <a:fld id="{CDBFFAFC-12B1-4E44-9B8E-A04658D3085E}" type="datetimeFigureOut">
              <a:rPr lang="en-IN" smtClean="0"/>
              <a:t>16-06-2023</a:t>
            </a:fld>
            <a:endParaRPr lang="en-IN"/>
          </a:p>
        </p:txBody>
      </p:sp>
      <p:sp>
        <p:nvSpPr>
          <p:cNvPr id="4" name="Footer Placeholder 3">
            <a:extLst>
              <a:ext uri="{FF2B5EF4-FFF2-40B4-BE49-F238E27FC236}">
                <a16:creationId xmlns:a16="http://schemas.microsoft.com/office/drawing/2014/main" id="{82228056-361D-10DE-C14A-D9EDA4CE707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3EB28CB-20E0-169B-AE61-A9A905409863}"/>
              </a:ext>
            </a:extLst>
          </p:cNvPr>
          <p:cNvSpPr>
            <a:spLocks noGrp="1"/>
          </p:cNvSpPr>
          <p:nvPr>
            <p:ph type="sldNum" sz="quarter" idx="12"/>
          </p:nvPr>
        </p:nvSpPr>
        <p:spPr/>
        <p:txBody>
          <a:bodyPr/>
          <a:lstStyle/>
          <a:p>
            <a:fld id="{039AD16C-AB18-4682-AE12-46BD268200E7}" type="slidenum">
              <a:rPr lang="en-IN" smtClean="0"/>
              <a:t>‹#›</a:t>
            </a:fld>
            <a:endParaRPr lang="en-IN"/>
          </a:p>
        </p:txBody>
      </p:sp>
    </p:spTree>
    <p:extLst>
      <p:ext uri="{BB962C8B-B14F-4D97-AF65-F5344CB8AC3E}">
        <p14:creationId xmlns:p14="http://schemas.microsoft.com/office/powerpoint/2010/main" val="8673210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F06431-37B0-EF7B-A78D-0C60B27B29D9}"/>
              </a:ext>
            </a:extLst>
          </p:cNvPr>
          <p:cNvSpPr>
            <a:spLocks noGrp="1"/>
          </p:cNvSpPr>
          <p:nvPr>
            <p:ph type="dt" sz="half" idx="10"/>
          </p:nvPr>
        </p:nvSpPr>
        <p:spPr/>
        <p:txBody>
          <a:bodyPr/>
          <a:lstStyle/>
          <a:p>
            <a:fld id="{CDBFFAFC-12B1-4E44-9B8E-A04658D3085E}" type="datetimeFigureOut">
              <a:rPr lang="en-IN" smtClean="0"/>
              <a:t>16-06-2023</a:t>
            </a:fld>
            <a:endParaRPr lang="en-IN"/>
          </a:p>
        </p:txBody>
      </p:sp>
      <p:sp>
        <p:nvSpPr>
          <p:cNvPr id="3" name="Footer Placeholder 2">
            <a:extLst>
              <a:ext uri="{FF2B5EF4-FFF2-40B4-BE49-F238E27FC236}">
                <a16:creationId xmlns:a16="http://schemas.microsoft.com/office/drawing/2014/main" id="{B0ACD51D-BD32-FC86-8A8B-B90463D257C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87870DC-57A3-A547-9B6D-2D38DCE05249}"/>
              </a:ext>
            </a:extLst>
          </p:cNvPr>
          <p:cNvSpPr>
            <a:spLocks noGrp="1"/>
          </p:cNvSpPr>
          <p:nvPr>
            <p:ph type="sldNum" sz="quarter" idx="12"/>
          </p:nvPr>
        </p:nvSpPr>
        <p:spPr/>
        <p:txBody>
          <a:bodyPr/>
          <a:lstStyle/>
          <a:p>
            <a:fld id="{039AD16C-AB18-4682-AE12-46BD268200E7}" type="slidenum">
              <a:rPr lang="en-IN" smtClean="0"/>
              <a:t>‹#›</a:t>
            </a:fld>
            <a:endParaRPr lang="en-IN"/>
          </a:p>
        </p:txBody>
      </p:sp>
    </p:spTree>
    <p:extLst>
      <p:ext uri="{BB962C8B-B14F-4D97-AF65-F5344CB8AC3E}">
        <p14:creationId xmlns:p14="http://schemas.microsoft.com/office/powerpoint/2010/main" val="469238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DA393-F4A8-3DE9-781B-D15B4E57CA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72537FA-BDE5-9A3F-D673-DDBA44793D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AC90739-9658-F3AD-C892-E7DFC8AB6C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783D20-1E5B-DF70-A3E0-BEC78FFED46D}"/>
              </a:ext>
            </a:extLst>
          </p:cNvPr>
          <p:cNvSpPr>
            <a:spLocks noGrp="1"/>
          </p:cNvSpPr>
          <p:nvPr>
            <p:ph type="dt" sz="half" idx="10"/>
          </p:nvPr>
        </p:nvSpPr>
        <p:spPr/>
        <p:txBody>
          <a:bodyPr/>
          <a:lstStyle/>
          <a:p>
            <a:fld id="{CDBFFAFC-12B1-4E44-9B8E-A04658D3085E}" type="datetimeFigureOut">
              <a:rPr lang="en-IN" smtClean="0"/>
              <a:t>16-06-2023</a:t>
            </a:fld>
            <a:endParaRPr lang="en-IN"/>
          </a:p>
        </p:txBody>
      </p:sp>
      <p:sp>
        <p:nvSpPr>
          <p:cNvPr id="6" name="Footer Placeholder 5">
            <a:extLst>
              <a:ext uri="{FF2B5EF4-FFF2-40B4-BE49-F238E27FC236}">
                <a16:creationId xmlns:a16="http://schemas.microsoft.com/office/drawing/2014/main" id="{F61E3E98-C67C-F2A1-1F74-83AB98E0807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B527257-83C7-682D-D66C-4A8D23102537}"/>
              </a:ext>
            </a:extLst>
          </p:cNvPr>
          <p:cNvSpPr>
            <a:spLocks noGrp="1"/>
          </p:cNvSpPr>
          <p:nvPr>
            <p:ph type="sldNum" sz="quarter" idx="12"/>
          </p:nvPr>
        </p:nvSpPr>
        <p:spPr/>
        <p:txBody>
          <a:bodyPr/>
          <a:lstStyle/>
          <a:p>
            <a:fld id="{039AD16C-AB18-4682-AE12-46BD268200E7}" type="slidenum">
              <a:rPr lang="en-IN" smtClean="0"/>
              <a:t>‹#›</a:t>
            </a:fld>
            <a:endParaRPr lang="en-IN"/>
          </a:p>
        </p:txBody>
      </p:sp>
    </p:spTree>
    <p:extLst>
      <p:ext uri="{BB962C8B-B14F-4D97-AF65-F5344CB8AC3E}">
        <p14:creationId xmlns:p14="http://schemas.microsoft.com/office/powerpoint/2010/main" val="18157031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077A9-EF43-FE60-1456-1AC2C5BA66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71AA483-4D36-C67F-73E8-61A178D3A8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ECCB483-2451-CFA7-7530-8AF6CBF2FB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3B9688-EADB-F18B-56A6-3A7B7AA6E317}"/>
              </a:ext>
            </a:extLst>
          </p:cNvPr>
          <p:cNvSpPr>
            <a:spLocks noGrp="1"/>
          </p:cNvSpPr>
          <p:nvPr>
            <p:ph type="dt" sz="half" idx="10"/>
          </p:nvPr>
        </p:nvSpPr>
        <p:spPr/>
        <p:txBody>
          <a:bodyPr/>
          <a:lstStyle/>
          <a:p>
            <a:fld id="{CDBFFAFC-12B1-4E44-9B8E-A04658D3085E}" type="datetimeFigureOut">
              <a:rPr lang="en-IN" smtClean="0"/>
              <a:t>16-06-2023</a:t>
            </a:fld>
            <a:endParaRPr lang="en-IN"/>
          </a:p>
        </p:txBody>
      </p:sp>
      <p:sp>
        <p:nvSpPr>
          <p:cNvPr id="6" name="Footer Placeholder 5">
            <a:extLst>
              <a:ext uri="{FF2B5EF4-FFF2-40B4-BE49-F238E27FC236}">
                <a16:creationId xmlns:a16="http://schemas.microsoft.com/office/drawing/2014/main" id="{DDB6C645-1EB8-2CB3-3076-D925A1915CA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E9E1AA0-B6C1-BF51-C6AC-D8957316A622}"/>
              </a:ext>
            </a:extLst>
          </p:cNvPr>
          <p:cNvSpPr>
            <a:spLocks noGrp="1"/>
          </p:cNvSpPr>
          <p:nvPr>
            <p:ph type="sldNum" sz="quarter" idx="12"/>
          </p:nvPr>
        </p:nvSpPr>
        <p:spPr/>
        <p:txBody>
          <a:bodyPr/>
          <a:lstStyle/>
          <a:p>
            <a:fld id="{039AD16C-AB18-4682-AE12-46BD268200E7}" type="slidenum">
              <a:rPr lang="en-IN" smtClean="0"/>
              <a:t>‹#›</a:t>
            </a:fld>
            <a:endParaRPr lang="en-IN"/>
          </a:p>
        </p:txBody>
      </p:sp>
    </p:spTree>
    <p:extLst>
      <p:ext uri="{BB962C8B-B14F-4D97-AF65-F5344CB8AC3E}">
        <p14:creationId xmlns:p14="http://schemas.microsoft.com/office/powerpoint/2010/main" val="30946048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383045-E9EB-AACE-D5C3-51A2AA0BAB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8DD93F-451D-5283-EA1F-44373562E3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6355F5B-F913-EFAC-F801-A5FE6D9718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BFFAFC-12B1-4E44-9B8E-A04658D3085E}" type="datetimeFigureOut">
              <a:rPr lang="en-IN" smtClean="0"/>
              <a:t>16-06-2023</a:t>
            </a:fld>
            <a:endParaRPr lang="en-IN"/>
          </a:p>
        </p:txBody>
      </p:sp>
      <p:sp>
        <p:nvSpPr>
          <p:cNvPr id="5" name="Footer Placeholder 4">
            <a:extLst>
              <a:ext uri="{FF2B5EF4-FFF2-40B4-BE49-F238E27FC236}">
                <a16:creationId xmlns:a16="http://schemas.microsoft.com/office/drawing/2014/main" id="{3FC847EF-D496-9C5A-AE6D-52C4D2D25B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AEC7BFC-97F9-DC8D-2AE0-9D99D47B51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9AD16C-AB18-4682-AE12-46BD268200E7}" type="slidenum">
              <a:rPr lang="en-IN" smtClean="0"/>
              <a:t>‹#›</a:t>
            </a:fld>
            <a:endParaRPr lang="en-IN"/>
          </a:p>
        </p:txBody>
      </p:sp>
    </p:spTree>
    <p:extLst>
      <p:ext uri="{BB962C8B-B14F-4D97-AF65-F5344CB8AC3E}">
        <p14:creationId xmlns:p14="http://schemas.microsoft.com/office/powerpoint/2010/main" val="42102760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jpe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10A60-A4A5-F57A-3C92-84A960692AD6}"/>
              </a:ext>
            </a:extLst>
          </p:cNvPr>
          <p:cNvSpPr>
            <a:spLocks noGrp="1"/>
          </p:cNvSpPr>
          <p:nvPr>
            <p:ph type="ctrTitle"/>
          </p:nvPr>
        </p:nvSpPr>
        <p:spPr/>
        <p:txBody>
          <a:bodyPr/>
          <a:lstStyle/>
          <a:p>
            <a:r>
              <a:rPr lang="en-US" dirty="0"/>
              <a:t>Lead through and Textual Programming</a:t>
            </a:r>
            <a:endParaRPr lang="en-IN" dirty="0"/>
          </a:p>
        </p:txBody>
      </p:sp>
      <p:sp>
        <p:nvSpPr>
          <p:cNvPr id="3" name="Subtitle 2">
            <a:extLst>
              <a:ext uri="{FF2B5EF4-FFF2-40B4-BE49-F238E27FC236}">
                <a16:creationId xmlns:a16="http://schemas.microsoft.com/office/drawing/2014/main" id="{0B0B4765-42A0-6284-218B-027B82A0411B}"/>
              </a:ext>
            </a:extLst>
          </p:cNvPr>
          <p:cNvSpPr>
            <a:spLocks noGrp="1"/>
          </p:cNvSpPr>
          <p:nvPr>
            <p:ph type="subTitle" idx="1"/>
          </p:nvPr>
        </p:nvSpPr>
        <p:spPr/>
        <p:txBody>
          <a:bodyPr/>
          <a:lstStyle/>
          <a:p>
            <a:r>
              <a:rPr lang="en-US" dirty="0"/>
              <a:t>Dr Anjan Kumar Dash</a:t>
            </a:r>
            <a:endParaRPr lang="en-IN" dirty="0"/>
          </a:p>
        </p:txBody>
      </p:sp>
      <p:pic>
        <p:nvPicPr>
          <p:cNvPr id="4" name="Picture 3">
            <a:extLst>
              <a:ext uri="{FF2B5EF4-FFF2-40B4-BE49-F238E27FC236}">
                <a16:creationId xmlns:a16="http://schemas.microsoft.com/office/drawing/2014/main" id="{E9C1D8A6-3F83-FF10-FA8E-5FE56381D8A9}"/>
              </a:ext>
            </a:extLst>
          </p:cNvPr>
          <p:cNvPicPr>
            <a:picLocks noChangeAspect="1"/>
          </p:cNvPicPr>
          <p:nvPr/>
        </p:nvPicPr>
        <p:blipFill rotWithShape="1">
          <a:blip r:embed="rId2">
            <a:extLst>
              <a:ext uri="{28A0092B-C50C-407E-A947-70E740481C1C}">
                <a14:useLocalDpi xmlns:a14="http://schemas.microsoft.com/office/drawing/2010/main" val="0"/>
              </a:ext>
            </a:extLst>
          </a:blip>
          <a:srcRect b="79619"/>
          <a:stretch/>
        </p:blipFill>
        <p:spPr>
          <a:xfrm>
            <a:off x="3699168" y="-5675"/>
            <a:ext cx="5159828" cy="1397726"/>
          </a:xfrm>
          <a:prstGeom prst="rect">
            <a:avLst/>
          </a:prstGeom>
        </p:spPr>
      </p:pic>
    </p:spTree>
    <p:extLst>
      <p:ext uri="{BB962C8B-B14F-4D97-AF65-F5344CB8AC3E}">
        <p14:creationId xmlns:p14="http://schemas.microsoft.com/office/powerpoint/2010/main" val="15487527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DBF0A-CCDB-156D-5331-7F5760C67220}"/>
              </a:ext>
            </a:extLst>
          </p:cNvPr>
          <p:cNvSpPr>
            <a:spLocks noGrp="1"/>
          </p:cNvSpPr>
          <p:nvPr>
            <p:ph type="title"/>
          </p:nvPr>
        </p:nvSpPr>
        <p:spPr>
          <a:xfrm>
            <a:off x="644236" y="1441882"/>
            <a:ext cx="10515600" cy="856817"/>
          </a:xfrm>
        </p:spPr>
        <p:txBody>
          <a:bodyPr/>
          <a:lstStyle/>
          <a:p>
            <a:r>
              <a:rPr lang="en-US" dirty="0" err="1"/>
              <a:t>Leadthrough</a:t>
            </a:r>
            <a:r>
              <a:rPr lang="en-US" dirty="0"/>
              <a:t> programming</a:t>
            </a:r>
            <a:endParaRPr lang="en-IN" dirty="0"/>
          </a:p>
        </p:txBody>
      </p:sp>
      <p:pic>
        <p:nvPicPr>
          <p:cNvPr id="4" name="Content Placeholder 3">
            <a:extLst>
              <a:ext uri="{FF2B5EF4-FFF2-40B4-BE49-F238E27FC236}">
                <a16:creationId xmlns:a16="http://schemas.microsoft.com/office/drawing/2014/main" id="{9F7458E1-39ED-3FC5-A3E4-7DB9B8CAB90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5469" b="79619"/>
          <a:stretch/>
        </p:blipFill>
        <p:spPr>
          <a:xfrm>
            <a:off x="2453986" y="133069"/>
            <a:ext cx="6896100" cy="1454481"/>
          </a:xfrm>
          <a:prstGeom prst="rect">
            <a:avLst/>
          </a:prstGeom>
        </p:spPr>
      </p:pic>
      <p:sp>
        <p:nvSpPr>
          <p:cNvPr id="5" name="Title 1">
            <a:extLst>
              <a:ext uri="{FF2B5EF4-FFF2-40B4-BE49-F238E27FC236}">
                <a16:creationId xmlns:a16="http://schemas.microsoft.com/office/drawing/2014/main" id="{2F87FFE0-D98E-6FAF-0527-2CB799A17F68}"/>
              </a:ext>
            </a:extLst>
          </p:cNvPr>
          <p:cNvSpPr txBox="1">
            <a:spLocks/>
          </p:cNvSpPr>
          <p:nvPr/>
        </p:nvSpPr>
        <p:spPr>
          <a:xfrm>
            <a:off x="644236" y="2374899"/>
            <a:ext cx="10515600" cy="28956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Font typeface="Arial" panose="020B0604020202020204" pitchFamily="34" charset="0"/>
              <a:buChar char="•"/>
            </a:pPr>
            <a:r>
              <a:rPr lang="en-US" sz="2800" dirty="0">
                <a:latin typeface="+mn-lt"/>
              </a:rPr>
              <a:t>The robot is moved through a desired motion path</a:t>
            </a:r>
          </a:p>
          <a:p>
            <a:pPr marL="342900" indent="-342900">
              <a:buFont typeface="Arial" panose="020B0604020202020204" pitchFamily="34" charset="0"/>
              <a:buChar char="•"/>
            </a:pPr>
            <a:r>
              <a:rPr lang="en-US" sz="2800" dirty="0">
                <a:latin typeface="+mn-lt"/>
              </a:rPr>
              <a:t> During this, the controller remembers the path (joint displacements)</a:t>
            </a:r>
          </a:p>
          <a:p>
            <a:pPr marL="342900" indent="-342900">
              <a:buFont typeface="Arial" panose="020B0604020202020204" pitchFamily="34" charset="0"/>
              <a:buChar char="•"/>
            </a:pPr>
            <a:r>
              <a:rPr lang="en-US" sz="2800" dirty="0">
                <a:latin typeface="+mn-lt"/>
              </a:rPr>
              <a:t>Then the robot automatically executes the same path afterwards.</a:t>
            </a:r>
          </a:p>
          <a:p>
            <a:pPr marL="342900" indent="-342900">
              <a:buFont typeface="Arial" panose="020B0604020202020204" pitchFamily="34" charset="0"/>
              <a:buChar char="•"/>
            </a:pPr>
            <a:r>
              <a:rPr lang="en-US" sz="2800" dirty="0">
                <a:latin typeface="+mn-lt"/>
              </a:rPr>
              <a:t>Two types of </a:t>
            </a:r>
            <a:r>
              <a:rPr lang="en-US" sz="2800" dirty="0" err="1">
                <a:latin typeface="+mn-lt"/>
              </a:rPr>
              <a:t>leadthrough</a:t>
            </a:r>
            <a:r>
              <a:rPr lang="en-US" sz="2800" dirty="0">
                <a:latin typeface="+mn-lt"/>
              </a:rPr>
              <a:t> programming</a:t>
            </a:r>
          </a:p>
          <a:p>
            <a:pPr marL="342900" indent="-342900">
              <a:buFont typeface="Arial" panose="020B0604020202020204" pitchFamily="34" charset="0"/>
              <a:buChar char="•"/>
            </a:pPr>
            <a:r>
              <a:rPr lang="en-US" sz="2800" dirty="0">
                <a:latin typeface="+mn-lt"/>
              </a:rPr>
              <a:t>Powered </a:t>
            </a:r>
            <a:r>
              <a:rPr lang="en-US" sz="2800" dirty="0" err="1">
                <a:latin typeface="+mn-lt"/>
              </a:rPr>
              <a:t>leadthorugh</a:t>
            </a:r>
            <a:endParaRPr lang="en-US" sz="2800" dirty="0">
              <a:latin typeface="+mn-lt"/>
            </a:endParaRPr>
          </a:p>
          <a:p>
            <a:pPr marL="342900" indent="-342900">
              <a:buFont typeface="Arial" panose="020B0604020202020204" pitchFamily="34" charset="0"/>
              <a:buChar char="•"/>
            </a:pPr>
            <a:r>
              <a:rPr lang="en-US" sz="2800" dirty="0">
                <a:latin typeface="+mn-lt"/>
              </a:rPr>
              <a:t>Manual </a:t>
            </a:r>
            <a:r>
              <a:rPr lang="en-US" sz="2800" dirty="0" err="1">
                <a:latin typeface="+mn-lt"/>
              </a:rPr>
              <a:t>leadthrough</a:t>
            </a:r>
            <a:r>
              <a:rPr lang="en-US" sz="2800" dirty="0">
                <a:latin typeface="+mn-lt"/>
              </a:rPr>
              <a:t>	</a:t>
            </a:r>
          </a:p>
        </p:txBody>
      </p:sp>
    </p:spTree>
    <p:extLst>
      <p:ext uri="{BB962C8B-B14F-4D97-AF65-F5344CB8AC3E}">
        <p14:creationId xmlns:p14="http://schemas.microsoft.com/office/powerpoint/2010/main" val="4025147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2E49F-2DBF-AA2A-3260-10111DF6F7D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82F5E10-4A15-0675-8269-F4089B69DF2A}"/>
              </a:ext>
            </a:extLst>
          </p:cNvPr>
          <p:cNvSpPr>
            <a:spLocks noGrp="1"/>
          </p:cNvSpPr>
          <p:nvPr>
            <p:ph idx="1"/>
          </p:nvPr>
        </p:nvSpPr>
        <p:spPr/>
        <p:txBody>
          <a:bodyPr/>
          <a:lstStyle/>
          <a:p>
            <a:endParaRPr lang="en-IN" dirty="0"/>
          </a:p>
        </p:txBody>
      </p:sp>
      <p:pic>
        <p:nvPicPr>
          <p:cNvPr id="4" name="leadthrough programming in Industrial robotics - Google Search - Google Chrome 2023-06-16 10-15-39">
            <a:hlinkClick r:id="" action="ppaction://media"/>
            <a:extLst>
              <a:ext uri="{FF2B5EF4-FFF2-40B4-BE49-F238E27FC236}">
                <a16:creationId xmlns:a16="http://schemas.microsoft.com/office/drawing/2014/main" id="{F7DEAD4E-B2BD-DE6E-6EBD-342473F6A89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0495" r="9297"/>
          <a:stretch/>
        </p:blipFill>
        <p:spPr>
          <a:xfrm>
            <a:off x="1790699" y="1425853"/>
            <a:ext cx="7429501" cy="4900335"/>
          </a:xfrm>
          <a:prstGeom prst="rect">
            <a:avLst/>
          </a:prstGeom>
        </p:spPr>
      </p:pic>
      <p:pic>
        <p:nvPicPr>
          <p:cNvPr id="5" name="Content Placeholder 3">
            <a:extLst>
              <a:ext uri="{FF2B5EF4-FFF2-40B4-BE49-F238E27FC236}">
                <a16:creationId xmlns:a16="http://schemas.microsoft.com/office/drawing/2014/main" id="{F838FDAE-2382-BA99-3E04-24BDA88C84D4}"/>
              </a:ext>
            </a:extLst>
          </p:cNvPr>
          <p:cNvPicPr>
            <a:picLocks noChangeAspect="1"/>
          </p:cNvPicPr>
          <p:nvPr/>
        </p:nvPicPr>
        <p:blipFill rotWithShape="1">
          <a:blip r:embed="rId5">
            <a:extLst>
              <a:ext uri="{28A0092B-C50C-407E-A947-70E740481C1C}">
                <a14:useLocalDpi xmlns:a14="http://schemas.microsoft.com/office/drawing/2010/main" val="0"/>
              </a:ext>
            </a:extLst>
          </a:blip>
          <a:srcRect t="5469" b="79619"/>
          <a:stretch/>
        </p:blipFill>
        <p:spPr>
          <a:xfrm>
            <a:off x="2324100" y="185737"/>
            <a:ext cx="6896100" cy="1454481"/>
          </a:xfrm>
          <a:prstGeom prst="rect">
            <a:avLst/>
          </a:prstGeom>
        </p:spPr>
      </p:pic>
    </p:spTree>
    <p:extLst>
      <p:ext uri="{BB962C8B-B14F-4D97-AF65-F5344CB8AC3E}">
        <p14:creationId xmlns:p14="http://schemas.microsoft.com/office/powerpoint/2010/main" val="1382883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0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4D616-AC12-B592-25E3-F0B12B9C856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61D647E-3F75-6859-C0F4-8299B0F90AAF}"/>
              </a:ext>
            </a:extLst>
          </p:cNvPr>
          <p:cNvSpPr>
            <a:spLocks noGrp="1"/>
          </p:cNvSpPr>
          <p:nvPr>
            <p:ph idx="1"/>
          </p:nvPr>
        </p:nvSpPr>
        <p:spPr/>
        <p:txBody>
          <a:bodyPr>
            <a:normAutofit fontScale="92500" lnSpcReduction="10000"/>
          </a:bodyPr>
          <a:lstStyle/>
          <a:p>
            <a:r>
              <a:rPr lang="en-US" b="1" dirty="0"/>
              <a:t>Powered </a:t>
            </a:r>
            <a:r>
              <a:rPr lang="en-US" b="1" dirty="0" err="1"/>
              <a:t>Leadthrough</a:t>
            </a:r>
            <a:endParaRPr lang="en-US" b="1" dirty="0"/>
          </a:p>
          <a:p>
            <a:r>
              <a:rPr lang="en-IN" dirty="0"/>
              <a:t>During this the robot motors are powered. Operator uses a teach pendant to control the motors and take the end-effecter to desired point. As it reaches one point, the operator stores the joint displacement information to controller memory. Then it takes the end-effecter to the next position and stores the corresponding joint displacement information also. Once all the positions are gone through, then the manipulator can go through all the points on its own.</a:t>
            </a:r>
          </a:p>
          <a:p>
            <a:r>
              <a:rPr lang="en-IN" dirty="0"/>
              <a:t>This is most widely used in the industries. </a:t>
            </a:r>
          </a:p>
          <a:p>
            <a:r>
              <a:rPr lang="en-IN" dirty="0"/>
              <a:t>It is used for point to point motion, such as part transfer, machine loading and unloading, spot welding etc</a:t>
            </a:r>
          </a:p>
        </p:txBody>
      </p:sp>
      <p:pic>
        <p:nvPicPr>
          <p:cNvPr id="4" name="Content Placeholder 3">
            <a:extLst>
              <a:ext uri="{FF2B5EF4-FFF2-40B4-BE49-F238E27FC236}">
                <a16:creationId xmlns:a16="http://schemas.microsoft.com/office/drawing/2014/main" id="{2BA0B21B-9BE6-ABB7-F9D4-838CE2758722}"/>
              </a:ext>
            </a:extLst>
          </p:cNvPr>
          <p:cNvPicPr>
            <a:picLocks noChangeAspect="1"/>
          </p:cNvPicPr>
          <p:nvPr/>
        </p:nvPicPr>
        <p:blipFill rotWithShape="1">
          <a:blip r:embed="rId2">
            <a:extLst>
              <a:ext uri="{28A0092B-C50C-407E-A947-70E740481C1C}">
                <a14:useLocalDpi xmlns:a14="http://schemas.microsoft.com/office/drawing/2010/main" val="0"/>
              </a:ext>
            </a:extLst>
          </a:blip>
          <a:srcRect t="5469" b="79619"/>
          <a:stretch/>
        </p:blipFill>
        <p:spPr>
          <a:xfrm>
            <a:off x="2453986" y="133069"/>
            <a:ext cx="6896100" cy="1454481"/>
          </a:xfrm>
          <a:prstGeom prst="rect">
            <a:avLst/>
          </a:prstGeom>
        </p:spPr>
      </p:pic>
    </p:spTree>
    <p:extLst>
      <p:ext uri="{BB962C8B-B14F-4D97-AF65-F5344CB8AC3E}">
        <p14:creationId xmlns:p14="http://schemas.microsoft.com/office/powerpoint/2010/main" val="785047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81B33-C4EE-B39F-D924-7DD0187680BC}"/>
              </a:ext>
            </a:extLst>
          </p:cNvPr>
          <p:cNvSpPr>
            <a:spLocks noGrp="1"/>
          </p:cNvSpPr>
          <p:nvPr>
            <p:ph type="title"/>
          </p:nvPr>
        </p:nvSpPr>
        <p:spPr/>
        <p:txBody>
          <a:bodyPr/>
          <a:lstStyle/>
          <a:p>
            <a:endParaRPr lang="en-IN"/>
          </a:p>
        </p:txBody>
      </p:sp>
      <p:sp>
        <p:nvSpPr>
          <p:cNvPr id="4" name="Content Placeholder 2">
            <a:extLst>
              <a:ext uri="{FF2B5EF4-FFF2-40B4-BE49-F238E27FC236}">
                <a16:creationId xmlns:a16="http://schemas.microsoft.com/office/drawing/2014/main" id="{BF986778-7BFC-E41E-790C-127BD9F42E8B}"/>
              </a:ext>
            </a:extLst>
          </p:cNvPr>
          <p:cNvSpPr txBox="1">
            <a:spLocks/>
          </p:cNvSpPr>
          <p:nvPr/>
        </p:nvSpPr>
        <p:spPr>
          <a:xfrm>
            <a:off x="644236" y="1587550"/>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Manual </a:t>
            </a:r>
            <a:r>
              <a:rPr lang="en-US" b="1" dirty="0" err="1"/>
              <a:t>Leadthrough</a:t>
            </a:r>
            <a:endParaRPr lang="en-US" b="1" dirty="0"/>
          </a:p>
          <a:p>
            <a:r>
              <a:rPr lang="en-US" dirty="0"/>
              <a:t>It is used for continuous and complex tasks</a:t>
            </a:r>
          </a:p>
          <a:p>
            <a:r>
              <a:rPr lang="en-US" dirty="0"/>
              <a:t>Example: Spray painting, continuous arc welding </a:t>
            </a:r>
            <a:r>
              <a:rPr lang="en-US" dirty="0" err="1"/>
              <a:t>etc</a:t>
            </a:r>
            <a:endParaRPr lang="en-US" dirty="0"/>
          </a:p>
          <a:p>
            <a:r>
              <a:rPr lang="en-US" dirty="0"/>
              <a:t>In this, the robot end-effecter is simply guided through the path by the hand of the operator and while doing that he stores the information of as many points as possible. No teach pendant is used.</a:t>
            </a:r>
          </a:p>
        </p:txBody>
      </p:sp>
      <p:pic>
        <p:nvPicPr>
          <p:cNvPr id="5" name="Content Placeholder 3">
            <a:extLst>
              <a:ext uri="{FF2B5EF4-FFF2-40B4-BE49-F238E27FC236}">
                <a16:creationId xmlns:a16="http://schemas.microsoft.com/office/drawing/2014/main" id="{D6F19ED5-6A7D-5ADC-0397-928FA8E134F7}"/>
              </a:ext>
            </a:extLst>
          </p:cNvPr>
          <p:cNvPicPr>
            <a:picLocks noChangeAspect="1"/>
          </p:cNvPicPr>
          <p:nvPr/>
        </p:nvPicPr>
        <p:blipFill rotWithShape="1">
          <a:blip r:embed="rId2">
            <a:extLst>
              <a:ext uri="{28A0092B-C50C-407E-A947-70E740481C1C}">
                <a14:useLocalDpi xmlns:a14="http://schemas.microsoft.com/office/drawing/2010/main" val="0"/>
              </a:ext>
            </a:extLst>
          </a:blip>
          <a:srcRect t="5469" b="79619"/>
          <a:stretch/>
        </p:blipFill>
        <p:spPr>
          <a:xfrm>
            <a:off x="2453986" y="133069"/>
            <a:ext cx="6896100" cy="1454481"/>
          </a:xfrm>
          <a:prstGeom prst="rect">
            <a:avLst/>
          </a:prstGeom>
        </p:spPr>
      </p:pic>
    </p:spTree>
    <p:extLst>
      <p:ext uri="{BB962C8B-B14F-4D97-AF65-F5344CB8AC3E}">
        <p14:creationId xmlns:p14="http://schemas.microsoft.com/office/powerpoint/2010/main" val="4213700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CDDB0A6-F7D1-93AB-60AA-7DD14C661DBF}"/>
              </a:ext>
            </a:extLst>
          </p:cNvPr>
          <p:cNvSpPr txBox="1">
            <a:spLocks/>
          </p:cNvSpPr>
          <p:nvPr/>
        </p:nvSpPr>
        <p:spPr>
          <a:xfrm>
            <a:off x="644236" y="1587550"/>
            <a:ext cx="10515600" cy="435133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Textual Programming</a:t>
            </a:r>
          </a:p>
          <a:p>
            <a:r>
              <a:rPr lang="en-US" dirty="0"/>
              <a:t>Current practice of robot programming is a combination of Leadthough and textual programming.</a:t>
            </a:r>
          </a:p>
          <a:p>
            <a:r>
              <a:rPr lang="en-US" dirty="0"/>
              <a:t>Textual programming is used to define the logic and sequence of the program, while </a:t>
            </a:r>
            <a:r>
              <a:rPr lang="en-US" dirty="0" err="1"/>
              <a:t>leadthrough</a:t>
            </a:r>
            <a:r>
              <a:rPr lang="en-US" dirty="0"/>
              <a:t> programming gives the location of the specific points. </a:t>
            </a:r>
          </a:p>
          <a:p>
            <a:r>
              <a:rPr lang="en-US" dirty="0"/>
              <a:t>This is like off-line-on-line programming. Textual programming is offline and location of the points are determined online through </a:t>
            </a:r>
            <a:r>
              <a:rPr lang="en-US" dirty="0" err="1"/>
              <a:t>leadthrough</a:t>
            </a:r>
            <a:r>
              <a:rPr lang="en-US" dirty="0"/>
              <a:t> programming. </a:t>
            </a:r>
          </a:p>
          <a:p>
            <a:r>
              <a:rPr lang="en-US" dirty="0"/>
              <a:t>Textual programming is like high level English like language. Some of the textual languages are WAVE, VAL, AL etc.</a:t>
            </a:r>
          </a:p>
        </p:txBody>
      </p:sp>
      <p:pic>
        <p:nvPicPr>
          <p:cNvPr id="5" name="Content Placeholder 3">
            <a:extLst>
              <a:ext uri="{FF2B5EF4-FFF2-40B4-BE49-F238E27FC236}">
                <a16:creationId xmlns:a16="http://schemas.microsoft.com/office/drawing/2014/main" id="{798F3E9B-F3C6-4C15-3D5E-D3D075BBD5D4}"/>
              </a:ext>
            </a:extLst>
          </p:cNvPr>
          <p:cNvPicPr>
            <a:picLocks noChangeAspect="1"/>
          </p:cNvPicPr>
          <p:nvPr/>
        </p:nvPicPr>
        <p:blipFill rotWithShape="1">
          <a:blip r:embed="rId2">
            <a:extLst>
              <a:ext uri="{28A0092B-C50C-407E-A947-70E740481C1C}">
                <a14:useLocalDpi xmlns:a14="http://schemas.microsoft.com/office/drawing/2010/main" val="0"/>
              </a:ext>
            </a:extLst>
          </a:blip>
          <a:srcRect t="5469" b="79619"/>
          <a:stretch/>
        </p:blipFill>
        <p:spPr>
          <a:xfrm>
            <a:off x="2453986" y="133069"/>
            <a:ext cx="6896100" cy="1454481"/>
          </a:xfrm>
          <a:prstGeom prst="rect">
            <a:avLst/>
          </a:prstGeom>
        </p:spPr>
      </p:pic>
    </p:spTree>
    <p:extLst>
      <p:ext uri="{BB962C8B-B14F-4D97-AF65-F5344CB8AC3E}">
        <p14:creationId xmlns:p14="http://schemas.microsoft.com/office/powerpoint/2010/main" val="11784468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TotalTime>
  <Words>311</Words>
  <Application>Microsoft Office PowerPoint</Application>
  <PresentationFormat>Widescreen</PresentationFormat>
  <Paragraphs>22</Paragraphs>
  <Slides>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Lead through and Textual Programming</vt:lpstr>
      <vt:lpstr>Leadthrough programming</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Robotic Cell Layouts</dc:title>
  <dc:creator>Anjan Kumar Dash</dc:creator>
  <cp:lastModifiedBy>Anjan Kumar Dash</cp:lastModifiedBy>
  <cp:revision>9</cp:revision>
  <dcterms:created xsi:type="dcterms:W3CDTF">2023-06-14T06:06:30Z</dcterms:created>
  <dcterms:modified xsi:type="dcterms:W3CDTF">2023-06-16T06:51:32Z</dcterms:modified>
</cp:coreProperties>
</file>

<file path=docProps/thumbnail.jpeg>
</file>